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9" r:id="rId1"/>
  </p:sldMasterIdLst>
  <p:sldIdLst>
    <p:sldId id="256" r:id="rId2"/>
    <p:sldId id="273" r:id="rId3"/>
    <p:sldId id="272" r:id="rId4"/>
    <p:sldId id="274" r:id="rId5"/>
    <p:sldId id="275" r:id="rId6"/>
    <p:sldId id="276" r:id="rId7"/>
    <p:sldId id="277" r:id="rId8"/>
    <p:sldId id="278" r:id="rId9"/>
    <p:sldId id="286" r:id="rId10"/>
    <p:sldId id="279" r:id="rId11"/>
    <p:sldId id="280" r:id="rId12"/>
    <p:sldId id="281" r:id="rId13"/>
    <p:sldId id="282" r:id="rId14"/>
    <p:sldId id="283" r:id="rId15"/>
    <p:sldId id="284" r:id="rId16"/>
    <p:sldId id="285" r:id="rId17"/>
    <p:sldId id="287" r:id="rId18"/>
    <p:sldId id="288" r:id="rId1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2AD2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7542" autoAdjust="0"/>
    <p:restoredTop sz="94660"/>
  </p:normalViewPr>
  <p:slideViewPr>
    <p:cSldViewPr snapToGrid="0">
      <p:cViewPr>
        <p:scale>
          <a:sx n="60" d="100"/>
          <a:sy n="60" d="100"/>
        </p:scale>
        <p:origin x="144" y="48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esProps" Target="presProps.xml"/><Relationship Id="rId21" Type="http://schemas.openxmlformats.org/officeDocument/2006/relationships/viewProps" Target="viewProps.xml"/><Relationship Id="rId22" Type="http://schemas.openxmlformats.org/officeDocument/2006/relationships/theme" Target="theme/theme1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689600" y="177800"/>
            <a:ext cx="6197600" cy="1879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7315200" y="3429000"/>
            <a:ext cx="4572000" cy="1346200"/>
          </a:xfrm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fr-FR"/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fld id="{08B9EBBA-996F-894A-B54A-D6246ED52CEA}" type="datetimeFigureOut">
              <a:rPr lang="en-US" smtClean="0"/>
              <a:pPr/>
              <a:t>10/17/16</a:t>
            </a:fld>
            <a:endParaRPr lang="en-US" dirty="0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72431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6C52C72-DE31-F449-A4ED-4C594FD91407}" type="datetimeFigureOut">
              <a:rPr lang="en-US" smtClean="0"/>
              <a:pPr/>
              <a:t>10/17/16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83814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1600" y="101601"/>
            <a:ext cx="2895600" cy="61007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101601"/>
            <a:ext cx="8483600" cy="61007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D62726E-379B-B349-9EED-81ED093FA806}" type="datetimeFigureOut">
              <a:rPr lang="en-US" smtClean="0"/>
              <a:pPr/>
              <a:t>10/17/16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786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B3A1323-8D79-1946-B0D7-40001CF92E9D}" type="datetimeFigureOut">
              <a:rPr lang="en-US" smtClean="0"/>
              <a:pPr/>
              <a:t>10/17/16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2635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DFA1846-DA80-1C48-A609-854EA85C59AD}" type="datetimeFigureOut">
              <a:rPr lang="en-US" smtClean="0"/>
              <a:pPr/>
              <a:t>10/17/16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94189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371600"/>
            <a:ext cx="5689600" cy="48307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371600"/>
            <a:ext cx="5689600" cy="48307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7302355-E14B-8545-A8F8-0FE83CC9D524}" type="datetimeFigureOut">
              <a:rPr lang="en-US" smtClean="0"/>
              <a:pPr/>
              <a:t>10/17/16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12492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2640F58-564D-2B4F-AE67-E407BA4FCF45}" type="datetimeFigureOut">
              <a:rPr lang="en-US" smtClean="0"/>
              <a:pPr/>
              <a:t>10/17/16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91708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13A34C8-038E-2045-AF43-DF7DBB8E0E9E}" type="datetimeFigureOut">
              <a:rPr lang="en-US" smtClean="0"/>
              <a:pPr/>
              <a:t>10/17/16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166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818C68F-D26B-8F47-958C-23B49CF8A634}" type="datetimeFigureOut">
              <a:rPr lang="en-US" smtClean="0"/>
              <a:pPr/>
              <a:t>10/17/16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9739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0DF5E60-9974-AC48-9591-99C2BB44B7CF}" type="datetimeFigureOut">
              <a:rPr lang="en-US" smtClean="0"/>
              <a:pPr/>
              <a:t>10/17/16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30863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8C79C5D-2A6F-F04D-97DA-BEF2467B64E4}" type="datetimeFigureOut">
              <a:rPr lang="en-US" smtClean="0"/>
              <a:pPr/>
              <a:t>10/17/16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82588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727200" y="101600"/>
            <a:ext cx="101600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fr-FR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1371600"/>
            <a:ext cx="11582400" cy="4830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04800" y="6245225"/>
            <a:ext cx="2844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fld id="{09B482E8-6E0E-1B4F-B1FD-C69DB9E858D9}" type="datetimeFigureOut">
              <a:rPr lang="en-US" smtClean="0"/>
              <a:pPr/>
              <a:t>10/17/16</a:t>
            </a:fld>
            <a:endParaRPr lang="en-US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9042400" y="6245225"/>
            <a:ext cx="2844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37920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681" r:id="rId2"/>
    <p:sldLayoutId id="2147483682" r:id="rId3"/>
    <p:sldLayoutId id="2147483683" r:id="rId4"/>
    <p:sldLayoutId id="2147483684" r:id="rId5"/>
    <p:sldLayoutId id="2147483685" r:id="rId6"/>
    <p:sldLayoutId id="2147483686" r:id="rId7"/>
    <p:sldLayoutId id="2147483687" r:id="rId8"/>
    <p:sldLayoutId id="2147483688" r:id="rId9"/>
    <p:sldLayoutId id="2147483689" r:id="rId10"/>
    <p:sldLayoutId id="2147483690" r:id="rId11"/>
  </p:sldLayoutIdLst>
  <p:hf sldNum="0"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  <a:cs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  <a:cs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  <a:cs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  <a:cs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  <a:cs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  <a:cs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  <a:cs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  <a:cs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Unité</a:t>
            </a:r>
            <a:r>
              <a:rPr lang="en-US" dirty="0" smtClean="0"/>
              <a:t> 1: Les </a:t>
            </a:r>
            <a:r>
              <a:rPr lang="en-US" dirty="0" err="1" smtClean="0"/>
              <a:t>Coutumes</a:t>
            </a:r>
            <a:r>
              <a:rPr lang="en-US" dirty="0" smtClean="0"/>
              <a:t> de </a:t>
            </a:r>
            <a:r>
              <a:rPr lang="en-US" dirty="0" err="1" smtClean="0"/>
              <a:t>l’Enfance</a:t>
            </a:r>
            <a:r>
              <a:rPr lang="en-US" dirty="0" smtClean="0"/>
              <a:t> (Childhood Customs)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r>
              <a:rPr lang="en-US" sz="2400" dirty="0" smtClean="0"/>
              <a:t>Question </a:t>
            </a:r>
            <a:r>
              <a:rPr lang="en-US" sz="2400" dirty="0" err="1" smtClean="0"/>
              <a:t>Essentielle</a:t>
            </a:r>
            <a:r>
              <a:rPr lang="en-US" sz="2400" dirty="0" smtClean="0"/>
              <a:t>: </a:t>
            </a:r>
            <a:r>
              <a:rPr lang="en-US" sz="2400" dirty="0" err="1" smtClean="0"/>
              <a:t>Qu’est-ce</a:t>
            </a:r>
            <a:r>
              <a:rPr lang="en-US" sz="2400" dirty="0" smtClean="0"/>
              <a:t> qui </a:t>
            </a:r>
            <a:r>
              <a:rPr lang="en-US" sz="2400" dirty="0" err="1" smtClean="0"/>
              <a:t>constitue</a:t>
            </a:r>
            <a:r>
              <a:rPr lang="en-US" sz="2400" dirty="0" smtClean="0"/>
              <a:t> </a:t>
            </a:r>
            <a:r>
              <a:rPr lang="en-US" sz="2400" dirty="0" err="1" smtClean="0"/>
              <a:t>une</a:t>
            </a:r>
            <a:r>
              <a:rPr lang="en-US" sz="2400" dirty="0" smtClean="0"/>
              <a:t> bonne </a:t>
            </a:r>
            <a:r>
              <a:rPr lang="en-US" sz="2400" dirty="0" err="1" smtClean="0"/>
              <a:t>enfance</a:t>
            </a:r>
            <a:r>
              <a:rPr lang="en-US" sz="2400" dirty="0" smtClean="0"/>
              <a:t>? </a:t>
            </a:r>
          </a:p>
          <a:p>
            <a:r>
              <a:rPr lang="en-US" sz="2400" dirty="0"/>
              <a:t>	</a:t>
            </a:r>
            <a:r>
              <a:rPr lang="en-US" sz="2400" dirty="0" smtClean="0"/>
              <a:t>					(What constitutes a good childhood?)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700470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Changer de </a:t>
            </a:r>
            <a:r>
              <a:rPr lang="en-US" dirty="0" err="1" smtClean="0"/>
              <a:t>rôle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3108960" y="2217420"/>
            <a:ext cx="5394960" cy="1200329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r>
              <a:rPr lang="en-US" sz="3600" b="1" dirty="0" smtClean="0"/>
              <a:t>Change seat</a:t>
            </a:r>
          </a:p>
          <a:p>
            <a:r>
              <a:rPr lang="en-US" sz="3600" b="1" dirty="0" smtClean="0"/>
              <a:t> </a:t>
            </a:r>
            <a:endParaRPr lang="en-US" sz="3600" b="1" dirty="0"/>
          </a:p>
        </p:txBody>
      </p:sp>
    </p:spTree>
    <p:extLst>
      <p:ext uri="{BB962C8B-B14F-4D97-AF65-F5344CB8AC3E}">
        <p14:creationId xmlns:p14="http://schemas.microsoft.com/office/powerpoint/2010/main" val="1497417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# 1  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3108960" y="2217420"/>
            <a:ext cx="5394960" cy="1200329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r>
              <a:rPr lang="en-US" sz="3600" b="1" dirty="0" smtClean="0"/>
              <a:t>To climb trees</a:t>
            </a:r>
          </a:p>
          <a:p>
            <a:r>
              <a:rPr lang="en-US" sz="3600" b="1" dirty="0" smtClean="0"/>
              <a:t> </a:t>
            </a:r>
            <a:endParaRPr lang="en-US" sz="36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4975860" y="4655820"/>
            <a:ext cx="5394960" cy="646331"/>
          </a:xfrm>
          <a:prstGeom prst="rect">
            <a:avLst/>
          </a:prstGeom>
          <a:solidFill>
            <a:srgbClr val="C2AD2C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err="1" smtClean="0"/>
              <a:t>Grimper</a:t>
            </a:r>
            <a:r>
              <a:rPr lang="en-US" sz="3600" b="1" dirty="0" smtClean="0"/>
              <a:t> aux </a:t>
            </a:r>
            <a:r>
              <a:rPr lang="en-US" sz="3600" b="1" dirty="0" err="1" smtClean="0"/>
              <a:t>arbres</a:t>
            </a:r>
            <a:endParaRPr lang="en-US" sz="3600" b="1" dirty="0"/>
          </a:p>
        </p:txBody>
      </p:sp>
    </p:spTree>
    <p:extLst>
      <p:ext uri="{BB962C8B-B14F-4D97-AF65-F5344CB8AC3E}">
        <p14:creationId xmlns:p14="http://schemas.microsoft.com/office/powerpoint/2010/main" val="20054684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# 2   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3108959" y="2217420"/>
            <a:ext cx="6013775" cy="646331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r>
              <a:rPr lang="en-US" sz="3600" b="1" dirty="0" smtClean="0"/>
              <a:t>To jump rope</a:t>
            </a:r>
            <a:endParaRPr lang="en-US" sz="36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4975860" y="4655820"/>
            <a:ext cx="5394960" cy="646331"/>
          </a:xfrm>
          <a:prstGeom prst="rect">
            <a:avLst/>
          </a:prstGeom>
          <a:solidFill>
            <a:srgbClr val="C2AD2C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err="1" smtClean="0"/>
              <a:t>Sauter</a:t>
            </a:r>
            <a:r>
              <a:rPr lang="en-US" sz="3600" b="1" dirty="0" smtClean="0"/>
              <a:t> </a:t>
            </a:r>
            <a:r>
              <a:rPr lang="en-US" sz="3600" b="1" dirty="0" err="1" smtClean="0"/>
              <a:t>à</a:t>
            </a:r>
            <a:r>
              <a:rPr lang="en-US" sz="3600" b="1" dirty="0" smtClean="0"/>
              <a:t> la </a:t>
            </a:r>
            <a:r>
              <a:rPr lang="en-US" sz="3600" b="1" dirty="0" err="1" smtClean="0"/>
              <a:t>corde</a:t>
            </a:r>
            <a:endParaRPr lang="en-US" sz="3600" b="1" dirty="0"/>
          </a:p>
        </p:txBody>
      </p:sp>
    </p:spTree>
    <p:extLst>
      <p:ext uri="{BB962C8B-B14F-4D97-AF65-F5344CB8AC3E}">
        <p14:creationId xmlns:p14="http://schemas.microsoft.com/office/powerpoint/2010/main" val="7090847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#3 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3108960" y="2217420"/>
            <a:ext cx="5394960" cy="1200329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r>
              <a:rPr lang="en-US" sz="3600" b="1" dirty="0" smtClean="0"/>
              <a:t>To hopscotch </a:t>
            </a:r>
          </a:p>
          <a:p>
            <a:r>
              <a:rPr lang="en-US" sz="3600" b="1" dirty="0" smtClean="0"/>
              <a:t> </a:t>
            </a:r>
            <a:endParaRPr lang="en-US" sz="36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4975860" y="4655820"/>
            <a:ext cx="5394960" cy="646331"/>
          </a:xfrm>
          <a:prstGeom prst="rect">
            <a:avLst/>
          </a:prstGeom>
          <a:solidFill>
            <a:srgbClr val="C2AD2C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err="1" smtClean="0"/>
              <a:t>Jouer</a:t>
            </a:r>
            <a:r>
              <a:rPr lang="en-US" sz="3600" b="1" dirty="0" smtClean="0"/>
              <a:t> </a:t>
            </a:r>
            <a:r>
              <a:rPr lang="en-US" sz="3600" b="1" dirty="0" err="1" smtClean="0"/>
              <a:t>à</a:t>
            </a:r>
            <a:r>
              <a:rPr lang="en-US" sz="3600" b="1" dirty="0" smtClean="0"/>
              <a:t> la </a:t>
            </a:r>
            <a:r>
              <a:rPr lang="en-US" sz="3600" b="1" dirty="0" err="1" smtClean="0"/>
              <a:t>marelle</a:t>
            </a:r>
            <a:r>
              <a:rPr lang="en-US" sz="3600" b="1" dirty="0" smtClean="0"/>
              <a:t> </a:t>
            </a:r>
            <a:endParaRPr lang="en-US" sz="3600" b="1" dirty="0"/>
          </a:p>
        </p:txBody>
      </p:sp>
    </p:spTree>
    <p:extLst>
      <p:ext uri="{BB962C8B-B14F-4D97-AF65-F5344CB8AC3E}">
        <p14:creationId xmlns:p14="http://schemas.microsoft.com/office/powerpoint/2010/main" val="8810625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# 4 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3108960" y="2217420"/>
            <a:ext cx="5394960" cy="1200329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r>
              <a:rPr lang="en-US" sz="3600" b="1" dirty="0" smtClean="0"/>
              <a:t>To build sand castles </a:t>
            </a:r>
          </a:p>
          <a:p>
            <a:r>
              <a:rPr lang="en-US" sz="3600" b="1" dirty="0" smtClean="0"/>
              <a:t> </a:t>
            </a:r>
            <a:endParaRPr lang="en-US" sz="36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4975860" y="4655820"/>
            <a:ext cx="5394960" cy="1200329"/>
          </a:xfrm>
          <a:prstGeom prst="rect">
            <a:avLst/>
          </a:prstGeom>
          <a:solidFill>
            <a:srgbClr val="C2AD2C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/>
              <a:t>Faire des châteaux de sable</a:t>
            </a:r>
            <a:endParaRPr lang="en-US" sz="3600" b="1" dirty="0"/>
          </a:p>
        </p:txBody>
      </p:sp>
    </p:spTree>
    <p:extLst>
      <p:ext uri="{BB962C8B-B14F-4D97-AF65-F5344CB8AC3E}">
        <p14:creationId xmlns:p14="http://schemas.microsoft.com/office/powerpoint/2010/main" val="11187670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# 5 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3108960" y="2217420"/>
            <a:ext cx="5394960" cy="646331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r>
              <a:rPr lang="en-US" sz="3600" b="1" dirty="0" smtClean="0"/>
              <a:t>To collect cards</a:t>
            </a:r>
            <a:endParaRPr lang="en-US" sz="36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4975860" y="4655820"/>
            <a:ext cx="5394960" cy="1200329"/>
          </a:xfrm>
          <a:prstGeom prst="rect">
            <a:avLst/>
          </a:prstGeom>
          <a:solidFill>
            <a:srgbClr val="C2AD2C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err="1" smtClean="0"/>
              <a:t>Collectionner</a:t>
            </a:r>
            <a:r>
              <a:rPr lang="en-US" sz="3600" b="1" dirty="0" smtClean="0"/>
              <a:t> des </a:t>
            </a:r>
            <a:r>
              <a:rPr lang="en-US" sz="3600" b="1" dirty="0" err="1" smtClean="0"/>
              <a:t>cartes</a:t>
            </a:r>
            <a:endParaRPr lang="en-US" sz="3600" b="1" dirty="0"/>
          </a:p>
        </p:txBody>
      </p:sp>
    </p:spTree>
    <p:extLst>
      <p:ext uri="{BB962C8B-B14F-4D97-AF65-F5344CB8AC3E}">
        <p14:creationId xmlns:p14="http://schemas.microsoft.com/office/powerpoint/2010/main" val="18990344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# 6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3108960" y="2217420"/>
            <a:ext cx="5394960" cy="646331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r>
              <a:rPr lang="en-US" sz="3600" b="1" dirty="0" smtClean="0"/>
              <a:t>To play tricks</a:t>
            </a:r>
            <a:endParaRPr lang="en-US" sz="36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4975860" y="4655820"/>
            <a:ext cx="5394960" cy="646331"/>
          </a:xfrm>
          <a:prstGeom prst="rect">
            <a:avLst/>
          </a:prstGeom>
          <a:solidFill>
            <a:srgbClr val="C2AD2C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/>
              <a:t>Faire des </a:t>
            </a:r>
            <a:r>
              <a:rPr lang="en-US" sz="3600" b="1" dirty="0" err="1" smtClean="0"/>
              <a:t>blagues</a:t>
            </a:r>
            <a:endParaRPr lang="en-US" sz="3600" b="1" dirty="0"/>
          </a:p>
        </p:txBody>
      </p:sp>
    </p:spTree>
    <p:extLst>
      <p:ext uri="{BB962C8B-B14F-4D97-AF65-F5344CB8AC3E}">
        <p14:creationId xmlns:p14="http://schemas.microsoft.com/office/powerpoint/2010/main" val="4540048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# 7 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3108960" y="2217420"/>
            <a:ext cx="5394960" cy="646331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r>
              <a:rPr lang="en-US" sz="3600" b="1" dirty="0" smtClean="0"/>
              <a:t>Play hide and seek </a:t>
            </a:r>
            <a:endParaRPr lang="en-US" sz="36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4975860" y="4655820"/>
            <a:ext cx="5394960" cy="646331"/>
          </a:xfrm>
          <a:prstGeom prst="rect">
            <a:avLst/>
          </a:prstGeom>
          <a:solidFill>
            <a:srgbClr val="C2AD2C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err="1" smtClean="0"/>
              <a:t>Jouer</a:t>
            </a:r>
            <a:r>
              <a:rPr lang="en-US" sz="3600" b="1" dirty="0" smtClean="0"/>
              <a:t> </a:t>
            </a:r>
            <a:r>
              <a:rPr lang="en-US" sz="3600" b="1" dirty="0" err="1" smtClean="0"/>
              <a:t>à</a:t>
            </a:r>
            <a:r>
              <a:rPr lang="en-US" sz="3600" b="1" dirty="0" smtClean="0"/>
              <a:t> cache cache</a:t>
            </a:r>
            <a:endParaRPr lang="en-US" sz="3600" b="1" dirty="0"/>
          </a:p>
        </p:txBody>
      </p:sp>
    </p:spTree>
    <p:extLst>
      <p:ext uri="{BB962C8B-B14F-4D97-AF65-F5344CB8AC3E}">
        <p14:creationId xmlns:p14="http://schemas.microsoft.com/office/powerpoint/2010/main" val="14872231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FIN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999461" y="2217420"/>
            <a:ext cx="9462976" cy="1754326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r>
              <a:rPr lang="en-US" sz="3600" b="1" dirty="0" smtClean="0"/>
              <a:t>Hangman </a:t>
            </a:r>
            <a:r>
              <a:rPr lang="en-US" sz="3600" b="1" dirty="0" err="1" smtClean="0"/>
              <a:t>vocabulaire</a:t>
            </a:r>
            <a:r>
              <a:rPr lang="en-US" sz="3600" b="1" dirty="0" smtClean="0"/>
              <a:t> </a:t>
            </a:r>
            <a:r>
              <a:rPr lang="en-US" sz="3600" b="1" dirty="0" err="1" smtClean="0"/>
              <a:t>adjectifs</a:t>
            </a:r>
            <a:endParaRPr lang="en-US" sz="3600" b="1" dirty="0" smtClean="0"/>
          </a:p>
          <a:p>
            <a:pPr>
              <a:lnSpc>
                <a:spcPct val="200000"/>
              </a:lnSpc>
            </a:pPr>
            <a:r>
              <a:rPr lang="en-US" sz="3600" b="1" i="1" dirty="0" smtClean="0"/>
              <a:t>Comment </a:t>
            </a:r>
            <a:r>
              <a:rPr lang="en-US" sz="3600" b="1" i="1" dirty="0" err="1" smtClean="0"/>
              <a:t>j’étais</a:t>
            </a:r>
            <a:r>
              <a:rPr lang="en-US" sz="3600" b="1" i="1" dirty="0" smtClean="0"/>
              <a:t>, </a:t>
            </a:r>
            <a:r>
              <a:rPr lang="en-US" sz="3600" b="1" i="1" dirty="0" err="1" smtClean="0"/>
              <a:t>quand</a:t>
            </a:r>
            <a:r>
              <a:rPr lang="en-US" sz="3600" b="1" i="1" dirty="0" smtClean="0"/>
              <a:t> </a:t>
            </a:r>
            <a:r>
              <a:rPr lang="en-US" sz="3600" b="1" i="1" dirty="0" err="1" smtClean="0"/>
              <a:t>j’étais</a:t>
            </a:r>
            <a:r>
              <a:rPr lang="en-US" sz="3600" b="1" i="1" dirty="0" smtClean="0"/>
              <a:t> petit</a:t>
            </a:r>
            <a:endParaRPr lang="en-US" sz="3600" b="1" i="1" dirty="0"/>
          </a:p>
        </p:txBody>
      </p:sp>
    </p:spTree>
    <p:extLst>
      <p:ext uri="{BB962C8B-B14F-4D97-AF65-F5344CB8AC3E}">
        <p14:creationId xmlns:p14="http://schemas.microsoft.com/office/powerpoint/2010/main" val="10547882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Pictionnary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200000"/>
              </a:lnSpc>
            </a:pPr>
            <a:r>
              <a:rPr lang="en-US" dirty="0" err="1" smtClean="0"/>
              <a:t>Prenez</a:t>
            </a:r>
            <a:r>
              <a:rPr lang="en-US" dirty="0" smtClean="0"/>
              <a:t> un tableau</a:t>
            </a:r>
          </a:p>
          <a:p>
            <a:pPr>
              <a:lnSpc>
                <a:spcPct val="200000"/>
              </a:lnSpc>
            </a:pPr>
            <a:r>
              <a:rPr lang="en-US" dirty="0" smtClean="0"/>
              <a:t>Un </a:t>
            </a:r>
            <a:r>
              <a:rPr lang="en-US" dirty="0" err="1" smtClean="0"/>
              <a:t>partenaire</a:t>
            </a:r>
            <a:r>
              <a:rPr lang="en-US" dirty="0" smtClean="0"/>
              <a:t> se met dos au tableau </a:t>
            </a:r>
          </a:p>
          <a:p>
            <a:pPr>
              <a:lnSpc>
                <a:spcPct val="200000"/>
              </a:lnSpc>
            </a:pPr>
            <a:r>
              <a:rPr lang="en-US" dirty="0" err="1" smtClean="0"/>
              <a:t>L’autre</a:t>
            </a:r>
            <a:r>
              <a:rPr lang="en-US" dirty="0" smtClean="0"/>
              <a:t> </a:t>
            </a:r>
            <a:r>
              <a:rPr lang="en-US" dirty="0" err="1" smtClean="0"/>
              <a:t>partenaire</a:t>
            </a:r>
            <a:r>
              <a:rPr lang="en-US" dirty="0" smtClean="0"/>
              <a:t> fait face au tableau</a:t>
            </a:r>
          </a:p>
          <a:p>
            <a:pPr>
              <a:lnSpc>
                <a:spcPct val="200000"/>
              </a:lnSpc>
            </a:pPr>
            <a:r>
              <a:rPr lang="en-US" dirty="0" smtClean="0"/>
              <a:t>Le </a:t>
            </a:r>
            <a:r>
              <a:rPr lang="en-US" dirty="0" err="1" smtClean="0"/>
              <a:t>partenaire</a:t>
            </a:r>
            <a:r>
              <a:rPr lang="en-US" dirty="0" smtClean="0"/>
              <a:t> qui fait face au tableau </a:t>
            </a:r>
            <a:r>
              <a:rPr lang="en-US" b="1" dirty="0" err="1" smtClean="0"/>
              <a:t>doit</a:t>
            </a:r>
            <a:r>
              <a:rPr lang="en-US" b="1" dirty="0" smtClean="0"/>
              <a:t> </a:t>
            </a:r>
            <a:r>
              <a:rPr lang="en-US" b="1" dirty="0" err="1" smtClean="0"/>
              <a:t>dessiner</a:t>
            </a:r>
            <a:r>
              <a:rPr lang="en-US" b="1" dirty="0" smtClean="0"/>
              <a:t> </a:t>
            </a:r>
            <a:r>
              <a:rPr lang="en-US" dirty="0" smtClean="0"/>
              <a:t>le mot </a:t>
            </a:r>
            <a:r>
              <a:rPr lang="en-US" dirty="0" err="1" smtClean="0"/>
              <a:t>qu’il</a:t>
            </a:r>
            <a:r>
              <a:rPr lang="en-US" dirty="0" smtClean="0"/>
              <a:t> </a:t>
            </a:r>
            <a:r>
              <a:rPr lang="en-US" dirty="0" err="1" smtClean="0"/>
              <a:t>voit</a:t>
            </a:r>
            <a:endParaRPr lang="en-US" dirty="0" smtClean="0"/>
          </a:p>
          <a:p>
            <a:pPr>
              <a:lnSpc>
                <a:spcPct val="200000"/>
              </a:lnSpc>
            </a:pPr>
            <a:r>
              <a:rPr lang="en-US" dirty="0" err="1" smtClean="0"/>
              <a:t>L’autre</a:t>
            </a:r>
            <a:r>
              <a:rPr lang="en-US" dirty="0" smtClean="0"/>
              <a:t> </a:t>
            </a:r>
            <a:r>
              <a:rPr lang="en-US" dirty="0" err="1" smtClean="0"/>
              <a:t>partenaire</a:t>
            </a:r>
            <a:r>
              <a:rPr lang="en-US" dirty="0" smtClean="0"/>
              <a:t> </a:t>
            </a:r>
            <a:r>
              <a:rPr lang="en-US" b="1" dirty="0" err="1" smtClean="0"/>
              <a:t>doit</a:t>
            </a:r>
            <a:r>
              <a:rPr lang="en-US" b="1" dirty="0" smtClean="0"/>
              <a:t> </a:t>
            </a:r>
            <a:r>
              <a:rPr lang="en-US" b="1" dirty="0" err="1" smtClean="0"/>
              <a:t>écrire</a:t>
            </a:r>
            <a:r>
              <a:rPr lang="en-US" b="1" dirty="0" smtClean="0"/>
              <a:t> </a:t>
            </a:r>
            <a:r>
              <a:rPr lang="en-US" dirty="0" err="1" smtClean="0"/>
              <a:t>ce</a:t>
            </a:r>
            <a:r>
              <a:rPr lang="en-US" dirty="0" smtClean="0"/>
              <a:t> </a:t>
            </a:r>
            <a:r>
              <a:rPr lang="en-US" dirty="0" err="1" smtClean="0"/>
              <a:t>qu’est</a:t>
            </a:r>
            <a:r>
              <a:rPr lang="en-US" dirty="0" smtClean="0"/>
              <a:t> le mot </a:t>
            </a:r>
            <a:r>
              <a:rPr lang="en-US" dirty="0" err="1" smtClean="0"/>
              <a:t>en</a:t>
            </a:r>
            <a:r>
              <a:rPr lang="en-US" dirty="0" smtClean="0"/>
              <a:t> </a:t>
            </a:r>
            <a:r>
              <a:rPr lang="en-US" dirty="0" err="1" smtClean="0"/>
              <a:t>français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3601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# 1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3108960" y="2217420"/>
            <a:ext cx="5394960" cy="1200329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r>
              <a:rPr lang="en-US" sz="3600" b="1" dirty="0" smtClean="0"/>
              <a:t>To run</a:t>
            </a:r>
          </a:p>
          <a:p>
            <a:r>
              <a:rPr lang="en-US" sz="3600" b="1" dirty="0" smtClean="0"/>
              <a:t> </a:t>
            </a:r>
            <a:endParaRPr lang="en-US" sz="36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4975860" y="4655820"/>
            <a:ext cx="5394960" cy="1200329"/>
          </a:xfrm>
          <a:prstGeom prst="rect">
            <a:avLst/>
          </a:prstGeom>
          <a:solidFill>
            <a:srgbClr val="C2AD2C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err="1" smtClean="0"/>
              <a:t>courir</a:t>
            </a:r>
            <a:endParaRPr lang="en-US" sz="3600" b="1" dirty="0" smtClean="0"/>
          </a:p>
          <a:p>
            <a:r>
              <a:rPr lang="en-US" sz="3600" b="1" dirty="0" smtClean="0"/>
              <a:t> </a:t>
            </a:r>
            <a:endParaRPr lang="en-US" sz="3600" b="1" dirty="0"/>
          </a:p>
        </p:txBody>
      </p:sp>
    </p:spTree>
    <p:extLst>
      <p:ext uri="{BB962C8B-B14F-4D97-AF65-F5344CB8AC3E}">
        <p14:creationId xmlns:p14="http://schemas.microsoft.com/office/powerpoint/2010/main" val="10728444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# 2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3108960" y="2217420"/>
            <a:ext cx="5394960" cy="1754326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r>
              <a:rPr lang="en-US" sz="3600" b="1" dirty="0" smtClean="0"/>
              <a:t>To pretend to be a princess </a:t>
            </a:r>
          </a:p>
          <a:p>
            <a:r>
              <a:rPr lang="en-US" sz="3600" b="1" dirty="0" smtClean="0"/>
              <a:t> </a:t>
            </a:r>
            <a:endParaRPr lang="en-US" sz="36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4975860" y="4655820"/>
            <a:ext cx="5394960" cy="1754326"/>
          </a:xfrm>
          <a:prstGeom prst="rect">
            <a:avLst/>
          </a:prstGeom>
          <a:solidFill>
            <a:srgbClr val="C2AD2C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/>
              <a:t>Faire </a:t>
            </a:r>
            <a:r>
              <a:rPr lang="en-US" sz="3600" b="1" dirty="0" err="1" smtClean="0"/>
              <a:t>semblant</a:t>
            </a:r>
            <a:r>
              <a:rPr lang="en-US" sz="3600" b="1" dirty="0" smtClean="0"/>
              <a:t> d’être </a:t>
            </a:r>
            <a:r>
              <a:rPr lang="en-US" sz="3600" b="1" dirty="0" err="1" smtClean="0"/>
              <a:t>une</a:t>
            </a:r>
            <a:r>
              <a:rPr lang="en-US" sz="3600" b="1" dirty="0" smtClean="0"/>
              <a:t> </a:t>
            </a:r>
            <a:r>
              <a:rPr lang="en-US" sz="3600" b="1" dirty="0" err="1" smtClean="0"/>
              <a:t>princesse</a:t>
            </a:r>
            <a:endParaRPr lang="en-US" sz="3600" b="1" dirty="0" smtClean="0"/>
          </a:p>
          <a:p>
            <a:r>
              <a:rPr lang="en-US" sz="3600" b="1" dirty="0" smtClean="0"/>
              <a:t> </a:t>
            </a:r>
            <a:endParaRPr lang="en-US" sz="3600" b="1" dirty="0"/>
          </a:p>
        </p:txBody>
      </p:sp>
    </p:spTree>
    <p:extLst>
      <p:ext uri="{BB962C8B-B14F-4D97-AF65-F5344CB8AC3E}">
        <p14:creationId xmlns:p14="http://schemas.microsoft.com/office/powerpoint/2010/main" val="4816010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# 3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3108960" y="2217420"/>
            <a:ext cx="5394960" cy="1754326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r>
              <a:rPr lang="en-US" sz="3600" b="1" dirty="0" smtClean="0"/>
              <a:t>To read stories of Babar</a:t>
            </a:r>
          </a:p>
          <a:p>
            <a:r>
              <a:rPr lang="en-US" sz="3600" b="1" dirty="0" smtClean="0"/>
              <a:t> </a:t>
            </a:r>
            <a:endParaRPr lang="en-US" sz="36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4975860" y="4655820"/>
            <a:ext cx="5394960" cy="1754326"/>
          </a:xfrm>
          <a:prstGeom prst="rect">
            <a:avLst/>
          </a:prstGeom>
          <a:solidFill>
            <a:srgbClr val="C2AD2C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/>
              <a:t>Lire des </a:t>
            </a:r>
            <a:r>
              <a:rPr lang="en-US" sz="3600" b="1" dirty="0" err="1" smtClean="0"/>
              <a:t>histoires</a:t>
            </a:r>
            <a:r>
              <a:rPr lang="en-US" sz="3600" b="1" dirty="0" smtClean="0"/>
              <a:t> de Babar </a:t>
            </a:r>
          </a:p>
          <a:p>
            <a:r>
              <a:rPr lang="en-US" sz="3600" b="1" dirty="0" smtClean="0"/>
              <a:t> </a:t>
            </a:r>
            <a:endParaRPr lang="en-US" sz="3600" b="1" dirty="0"/>
          </a:p>
        </p:txBody>
      </p:sp>
    </p:spTree>
    <p:extLst>
      <p:ext uri="{BB962C8B-B14F-4D97-AF65-F5344CB8AC3E}">
        <p14:creationId xmlns:p14="http://schemas.microsoft.com/office/powerpoint/2010/main" val="1395972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# 4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3108960" y="2217420"/>
            <a:ext cx="5394960" cy="1200329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r>
              <a:rPr lang="en-US" sz="3600" b="1" dirty="0" smtClean="0"/>
              <a:t>To swing </a:t>
            </a:r>
          </a:p>
          <a:p>
            <a:r>
              <a:rPr lang="en-US" sz="3600" b="1" dirty="0" smtClean="0"/>
              <a:t> </a:t>
            </a:r>
            <a:endParaRPr lang="en-US" sz="36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4975860" y="4655820"/>
            <a:ext cx="5394960" cy="1200329"/>
          </a:xfrm>
          <a:prstGeom prst="rect">
            <a:avLst/>
          </a:prstGeom>
          <a:solidFill>
            <a:srgbClr val="C2AD2C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/>
              <a:t>Se balancer</a:t>
            </a:r>
          </a:p>
          <a:p>
            <a:r>
              <a:rPr lang="en-US" sz="3600" b="1" dirty="0" smtClean="0"/>
              <a:t> </a:t>
            </a:r>
            <a:endParaRPr lang="en-US" sz="3600" b="1" dirty="0"/>
          </a:p>
        </p:txBody>
      </p:sp>
    </p:spTree>
    <p:extLst>
      <p:ext uri="{BB962C8B-B14F-4D97-AF65-F5344CB8AC3E}">
        <p14:creationId xmlns:p14="http://schemas.microsoft.com/office/powerpoint/2010/main" val="6954512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# 5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3108960" y="2217420"/>
            <a:ext cx="5394960" cy="1200329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r>
              <a:rPr lang="en-US" sz="3600" b="1" dirty="0" smtClean="0"/>
              <a:t>To play with little cars</a:t>
            </a:r>
          </a:p>
          <a:p>
            <a:r>
              <a:rPr lang="en-US" sz="3600" b="1" dirty="0" smtClean="0"/>
              <a:t> </a:t>
            </a:r>
            <a:endParaRPr lang="en-US" sz="36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4975860" y="4655820"/>
            <a:ext cx="5394960" cy="1200329"/>
          </a:xfrm>
          <a:prstGeom prst="rect">
            <a:avLst/>
          </a:prstGeom>
          <a:solidFill>
            <a:srgbClr val="C2AD2C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err="1" smtClean="0"/>
              <a:t>Jouer</a:t>
            </a:r>
            <a:r>
              <a:rPr lang="en-US" sz="3600" b="1" dirty="0" smtClean="0"/>
              <a:t> aux  petites </a:t>
            </a:r>
            <a:r>
              <a:rPr lang="en-US" sz="3600" b="1" dirty="0" err="1" smtClean="0"/>
              <a:t>voitures</a:t>
            </a:r>
            <a:r>
              <a:rPr lang="en-US" sz="3600" b="1" dirty="0" smtClean="0"/>
              <a:t> </a:t>
            </a:r>
            <a:endParaRPr lang="en-US" sz="3600" b="1" dirty="0"/>
          </a:p>
        </p:txBody>
      </p:sp>
    </p:spTree>
    <p:extLst>
      <p:ext uri="{BB962C8B-B14F-4D97-AF65-F5344CB8AC3E}">
        <p14:creationId xmlns:p14="http://schemas.microsoft.com/office/powerpoint/2010/main" val="21043827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# 6 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3108960" y="2217420"/>
            <a:ext cx="5394960" cy="1200329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r>
              <a:rPr lang="en-US" sz="3600" b="1" dirty="0" smtClean="0"/>
              <a:t>To obey his/her parents </a:t>
            </a:r>
          </a:p>
          <a:p>
            <a:r>
              <a:rPr lang="en-US" sz="3600" b="1" dirty="0" smtClean="0"/>
              <a:t> </a:t>
            </a:r>
            <a:endParaRPr lang="en-US" sz="36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4975860" y="4655820"/>
            <a:ext cx="5394960" cy="646331"/>
          </a:xfrm>
          <a:prstGeom prst="rect">
            <a:avLst/>
          </a:prstGeom>
          <a:solidFill>
            <a:srgbClr val="C2AD2C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err="1" smtClean="0"/>
              <a:t>Obéir</a:t>
            </a:r>
            <a:r>
              <a:rPr lang="en-US" sz="3600" b="1" dirty="0" smtClean="0"/>
              <a:t> </a:t>
            </a:r>
            <a:r>
              <a:rPr lang="en-US" sz="3600" b="1" dirty="0" err="1" smtClean="0"/>
              <a:t>à</a:t>
            </a:r>
            <a:r>
              <a:rPr lang="en-US" sz="3600" b="1" dirty="0" smtClean="0"/>
              <a:t> </a:t>
            </a:r>
            <a:r>
              <a:rPr lang="en-US" sz="3600" b="1" dirty="0" err="1" smtClean="0"/>
              <a:t>ses</a:t>
            </a:r>
            <a:r>
              <a:rPr lang="en-US" sz="3600" b="1" dirty="0" smtClean="0"/>
              <a:t> parents</a:t>
            </a:r>
            <a:endParaRPr lang="en-US" sz="3600" b="1" dirty="0"/>
          </a:p>
        </p:txBody>
      </p:sp>
    </p:spTree>
    <p:extLst>
      <p:ext uri="{BB962C8B-B14F-4D97-AF65-F5344CB8AC3E}">
        <p14:creationId xmlns:p14="http://schemas.microsoft.com/office/powerpoint/2010/main" val="17410922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# 7  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3108960" y="2217420"/>
            <a:ext cx="5394960" cy="1200329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r>
              <a:rPr lang="en-US" sz="3600" b="1" dirty="0" smtClean="0"/>
              <a:t>To annoy somebody </a:t>
            </a:r>
          </a:p>
          <a:p>
            <a:r>
              <a:rPr lang="en-US" sz="3600" b="1" dirty="0" smtClean="0"/>
              <a:t> </a:t>
            </a:r>
            <a:endParaRPr lang="en-US" sz="36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4975860" y="4655820"/>
            <a:ext cx="5394960" cy="646331"/>
          </a:xfrm>
          <a:prstGeom prst="rect">
            <a:avLst/>
          </a:prstGeom>
          <a:solidFill>
            <a:srgbClr val="C2AD2C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err="1" smtClean="0"/>
              <a:t>Embêter</a:t>
            </a:r>
            <a:r>
              <a:rPr lang="en-US" sz="3600" b="1" dirty="0" smtClean="0"/>
              <a:t>  </a:t>
            </a:r>
            <a:r>
              <a:rPr lang="en-US" sz="3600" b="1" dirty="0" err="1" smtClean="0"/>
              <a:t>quelqu’un</a:t>
            </a:r>
            <a:endParaRPr lang="en-US" sz="3600" b="1" dirty="0"/>
          </a:p>
        </p:txBody>
      </p:sp>
    </p:spTree>
    <p:extLst>
      <p:ext uri="{BB962C8B-B14F-4D97-AF65-F5344CB8AC3E}">
        <p14:creationId xmlns:p14="http://schemas.microsoft.com/office/powerpoint/2010/main" val="3958480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</p:bldLst>
  </p:timing>
</p:sld>
</file>

<file path=ppt/theme/theme1.xml><?xml version="1.0" encoding="utf-8"?>
<a:theme xmlns:a="http://schemas.openxmlformats.org/drawingml/2006/main" name="Theme14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 Theme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01 - Exemples - Loto à l'envers" id="{6A429ECA-F463-9C4B-A987-86445DCD1E42}" vid="{FC9DA78D-CD14-2C4D-BE0D-0CEB9D81786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Enfance</Template>
  <TotalTime>113</TotalTime>
  <Words>218</Words>
  <Application>Microsoft Macintosh PowerPoint</Application>
  <PresentationFormat>Widescreen</PresentationFormat>
  <Paragraphs>71</Paragraphs>
  <Slides>18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0" baseType="lpstr">
      <vt:lpstr>Arial</vt:lpstr>
      <vt:lpstr>Theme14</vt:lpstr>
      <vt:lpstr>Unité 1: Les Coutumes de l’Enfance (Childhood Customs)</vt:lpstr>
      <vt:lpstr>Pictionnary</vt:lpstr>
      <vt:lpstr># 1</vt:lpstr>
      <vt:lpstr># 2</vt:lpstr>
      <vt:lpstr># 3</vt:lpstr>
      <vt:lpstr># 4</vt:lpstr>
      <vt:lpstr># 5</vt:lpstr>
      <vt:lpstr># 6 </vt:lpstr>
      <vt:lpstr># 7  </vt:lpstr>
      <vt:lpstr>Changer de rôle</vt:lpstr>
      <vt:lpstr># 1  </vt:lpstr>
      <vt:lpstr># 2   </vt:lpstr>
      <vt:lpstr>#3 </vt:lpstr>
      <vt:lpstr># 4 </vt:lpstr>
      <vt:lpstr># 5 </vt:lpstr>
      <vt:lpstr># 6</vt:lpstr>
      <vt:lpstr># 7 </vt:lpstr>
      <vt:lpstr>FIN</vt:lpstr>
    </vt:vector>
  </TitlesOfParts>
  <Company>Fairfield Public Schools</Company>
  <LinksUpToDate>false</LinksUpToDate>
  <SharedDoc>false</SharedDoc>
  <HyperlinksChanged>false</HyperlinksChanged>
  <AppVersion>15.0027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Unité 1: Les Coutumes de l’Enfance (Childhood Customs)</dc:title>
  <dc:creator>Windows User</dc:creator>
  <cp:lastModifiedBy>GREBERT,VIVIANE</cp:lastModifiedBy>
  <cp:revision>17</cp:revision>
  <dcterms:created xsi:type="dcterms:W3CDTF">2016-09-01T13:11:46Z</dcterms:created>
  <dcterms:modified xsi:type="dcterms:W3CDTF">2016-10-17T15:51:36Z</dcterms:modified>
</cp:coreProperties>
</file>